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1" r:id="rId1"/>
  </p:sldMasterIdLst>
  <p:sldIdLst>
    <p:sldId id="256" r:id="rId2"/>
    <p:sldId id="257" r:id="rId3"/>
    <p:sldId id="258" r:id="rId4"/>
    <p:sldId id="265" r:id="rId5"/>
    <p:sldId id="262" r:id="rId6"/>
    <p:sldId id="259" r:id="rId7"/>
    <p:sldId id="260" r:id="rId8"/>
    <p:sldId id="261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3"/>
  </p:normalViewPr>
  <p:slideViewPr>
    <p:cSldViewPr snapToGrid="0" snapToObjects="1">
      <p:cViewPr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57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505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13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18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42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23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8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21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21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96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3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95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8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60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05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22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70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2377" y="479851"/>
            <a:ext cx="7197726" cy="2421464"/>
          </a:xfrm>
        </p:spPr>
        <p:txBody>
          <a:bodyPr/>
          <a:lstStyle/>
          <a:p>
            <a:r>
              <a:rPr lang="en-US" dirty="0"/>
              <a:t>👻Space </a:t>
            </a:r>
            <a:r>
              <a:rPr lang="en-US" dirty="0" smtClean="0"/>
              <a:t>Hunt👻🖕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9287" y="6463914"/>
            <a:ext cx="7197726" cy="1405467"/>
          </a:xfrm>
        </p:spPr>
        <p:txBody>
          <a:bodyPr/>
          <a:lstStyle/>
          <a:p>
            <a:r>
              <a:rPr lang="en-US" dirty="0" smtClean="0"/>
              <a:t>Jamie	Euan	Erik		Conor	   Tom	  Patryk	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634" y="3049757"/>
            <a:ext cx="4354286" cy="3265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76" y="3049757"/>
            <a:ext cx="4271158" cy="3203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424" y="1864863"/>
            <a:ext cx="5461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 we faced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C++ Language from scratch</a:t>
            </a:r>
          </a:p>
          <a:p>
            <a:r>
              <a:rPr lang="en-US" dirty="0" smtClean="0"/>
              <a:t>Learning GUI programming</a:t>
            </a:r>
          </a:p>
          <a:p>
            <a:r>
              <a:rPr lang="en-US" dirty="0" smtClean="0"/>
              <a:t>Getting to work with GITHUB</a:t>
            </a:r>
          </a:p>
          <a:p>
            <a:r>
              <a:rPr lang="en-US" dirty="0" smtClean="0"/>
              <a:t>Creating the searching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3517900"/>
            <a:ext cx="45847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345" y="371663"/>
            <a:ext cx="4674282" cy="632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Birds eye view game</a:t>
            </a:r>
          </a:p>
          <a:p>
            <a:r>
              <a:rPr lang="en-US" dirty="0" smtClean="0"/>
              <a:t>Cityscape background</a:t>
            </a:r>
          </a:p>
          <a:p>
            <a:r>
              <a:rPr lang="en-US" dirty="0" smtClean="0"/>
              <a:t>Searching for bargains in a city</a:t>
            </a:r>
          </a:p>
          <a:p>
            <a:r>
              <a:rPr lang="en-US" dirty="0" smtClean="0"/>
              <a:t>Going inside shops etc.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22" y="2481942"/>
            <a:ext cx="4575177" cy="257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Space Bargain hunt (Called Space Hunt)</a:t>
            </a:r>
          </a:p>
          <a:p>
            <a:r>
              <a:rPr lang="en-US" dirty="0" smtClean="0"/>
              <a:t>Searching for minerals, materials etc. throughout different galaxies and planets</a:t>
            </a:r>
          </a:p>
          <a:p>
            <a:r>
              <a:rPr lang="en-US" dirty="0" smtClean="0"/>
              <a:t>Spaceship being the Player Controlled Object</a:t>
            </a:r>
          </a:p>
          <a:p>
            <a:r>
              <a:rPr lang="en-US" dirty="0" smtClean="0"/>
              <a:t>Gravity implemented around planets</a:t>
            </a:r>
          </a:p>
          <a:p>
            <a:r>
              <a:rPr lang="en-US" dirty="0" smtClean="0"/>
              <a:t>Fuel indicator</a:t>
            </a:r>
          </a:p>
          <a:p>
            <a:r>
              <a:rPr lang="en-US" dirty="0" smtClean="0"/>
              <a:t>Speed indicator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8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673" y="490408"/>
            <a:ext cx="10131425" cy="1456267"/>
          </a:xfrm>
        </p:spPr>
        <p:txBody>
          <a:bodyPr/>
          <a:lstStyle/>
          <a:p>
            <a:r>
              <a:rPr lang="en-US" dirty="0" smtClean="0"/>
              <a:t>Algorithms we used (Sorting)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9762" y="1935239"/>
            <a:ext cx="5138025" cy="4570983"/>
          </a:xfrm>
        </p:spPr>
        <p:txBody>
          <a:bodyPr/>
          <a:lstStyle/>
          <a:p>
            <a:r>
              <a:rPr lang="en-US" dirty="0" smtClean="0"/>
              <a:t>Merge Sort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 breaks down the array into smaller chunks and then </a:t>
            </a:r>
            <a:r>
              <a:rPr lang="en-GB" dirty="0" smtClean="0"/>
              <a:t>reorganises</a:t>
            </a:r>
            <a:r>
              <a:rPr lang="en-US" dirty="0" smtClean="0"/>
              <a:t> them to form the sorted list.</a:t>
            </a:r>
          </a:p>
          <a:p>
            <a:endParaRPr lang="en-US" dirty="0"/>
          </a:p>
          <a:p>
            <a:r>
              <a:rPr lang="en-US" dirty="0" smtClean="0"/>
              <a:t>Its used in the program to sort the inventory list ordered by the numeric value (price)</a:t>
            </a:r>
          </a:p>
          <a:p>
            <a:endParaRPr lang="en-US" dirty="0"/>
          </a:p>
          <a:p>
            <a:r>
              <a:rPr lang="en-US" dirty="0" smtClean="0"/>
              <a:t>We needed a fast sorting algorithms due to the fact that Pygame has struggled with memory and performance right from the start.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935239"/>
            <a:ext cx="3980275" cy="458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1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We used (Searching)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Dijkstras Algorithm (Sorry still in implementation)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1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1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went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program has developed from the initial idea</a:t>
            </a:r>
          </a:p>
          <a:p>
            <a:r>
              <a:rPr lang="en-US" dirty="0" smtClean="0"/>
              <a:t>A lot more functions have been added</a:t>
            </a:r>
          </a:p>
          <a:p>
            <a:r>
              <a:rPr lang="en-US" dirty="0" smtClean="0"/>
              <a:t>GUI Looks good</a:t>
            </a:r>
          </a:p>
          <a:p>
            <a:r>
              <a:rPr lang="en-US" dirty="0" smtClean="0"/>
              <a:t>Player control functio</a:t>
            </a:r>
            <a:r>
              <a:rPr lang="en-US" dirty="0" smtClean="0"/>
              <a:t>n enabled</a:t>
            </a:r>
          </a:p>
          <a:p>
            <a:r>
              <a:rPr lang="en-US" dirty="0" smtClean="0"/>
              <a:t>Python and C++ knowledge improved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040" y="1259052"/>
            <a:ext cx="4572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9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be improved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Group roles</a:t>
            </a:r>
          </a:p>
          <a:p>
            <a:r>
              <a:rPr lang="en-US" dirty="0" smtClean="0"/>
              <a:t>Having ACHIEVABLE GOALS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351" y="19812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6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 during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switch from 2D to 3D</a:t>
            </a:r>
          </a:p>
          <a:p>
            <a:r>
              <a:rPr lang="en-US" dirty="0" smtClean="0"/>
              <a:t>Language change from Python to C++ (WHY?!)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198120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101</TotalTime>
  <Words>226</Words>
  <Application>Microsoft Macintosh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Celestial</vt:lpstr>
      <vt:lpstr>👻Space Hunt👻🖕</vt:lpstr>
      <vt:lpstr>Initial Idea</vt:lpstr>
      <vt:lpstr>Final Idea</vt:lpstr>
      <vt:lpstr>Algorithms we used (Sorting)</vt:lpstr>
      <vt:lpstr>Algorithms We used (Searching)</vt:lpstr>
      <vt:lpstr>Working example</vt:lpstr>
      <vt:lpstr>What went well</vt:lpstr>
      <vt:lpstr>What could be improved</vt:lpstr>
      <vt:lpstr>What changed during the project</vt:lpstr>
      <vt:lpstr>Difficulties we faced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Hunt</dc:title>
  <dc:creator>Microsoft Office User</dc:creator>
  <cp:lastModifiedBy>Microsoft Office User</cp:lastModifiedBy>
  <cp:revision>9</cp:revision>
  <dcterms:created xsi:type="dcterms:W3CDTF">2016-02-29T09:16:31Z</dcterms:created>
  <dcterms:modified xsi:type="dcterms:W3CDTF">2016-03-04T11:33:42Z</dcterms:modified>
</cp:coreProperties>
</file>